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95" r:id="rId3"/>
    <p:sldId id="258" r:id="rId4"/>
    <p:sldId id="259" r:id="rId5"/>
    <p:sldId id="278" r:id="rId6"/>
    <p:sldId id="292" r:id="rId7"/>
    <p:sldId id="301" r:id="rId8"/>
    <p:sldId id="271" r:id="rId9"/>
    <p:sldId id="296" r:id="rId10"/>
    <p:sldId id="297" r:id="rId11"/>
    <p:sldId id="298" r:id="rId12"/>
    <p:sldId id="303" r:id="rId13"/>
    <p:sldId id="294" r:id="rId14"/>
    <p:sldId id="276" r:id="rId15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4595" autoAdjust="0"/>
  </p:normalViewPr>
  <p:slideViewPr>
    <p:cSldViewPr>
      <p:cViewPr>
        <p:scale>
          <a:sx n="75" d="100"/>
          <a:sy n="75" d="100"/>
        </p:scale>
        <p:origin x="-183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defTabSz="933450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713" y="0"/>
            <a:ext cx="299878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76750"/>
            <a:ext cx="5076825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1913"/>
            <a:ext cx="29987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defTabSz="933450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8951913"/>
            <a:ext cx="2998787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97" tIns="46698" rIns="93397" bIns="46698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64E624D-0513-4428-979C-F8C53FA97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8685-F749-45C5-B8B7-FA410AE531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B8644-674A-45DA-AB88-214BB07492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E2DCF-2D2D-4641-B4DF-0AF15FB751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3E845-3D55-4E0F-A179-A82DCD4AEC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55374-9B45-4A9C-B402-8170C2A58E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C7B75-E1C1-469C-A0AF-BADD03E8EA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B8B07-9A38-4F3B-BDB6-D3A6816D11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A0B10-0983-4372-B13B-F6BE155B9B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4EDC7-35E2-4631-813A-F3B72E08AC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1F4D3-9E1F-4536-A555-EB6DE5114E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B6E51-11FC-455B-B327-A79C6F1F08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+mj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dirty="0">
                <a:latin typeface="+mj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F927849A-A663-40AC-94F3-01CF5EC68F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86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09738"/>
            <a:ext cx="7623175" cy="1362075"/>
          </a:xfrm>
        </p:spPr>
        <p:txBody>
          <a:bodyPr/>
          <a:lstStyle/>
          <a:p>
            <a:pPr eaLnBrk="1" hangingPunct="1"/>
            <a:r>
              <a:rPr lang="en-US" dirty="0" smtClean="0"/>
              <a:t>WGHA Annual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March 4 2025</a:t>
            </a:r>
          </a:p>
        </p:txBody>
      </p:sp>
      <p:pic>
        <p:nvPicPr>
          <p:cNvPr id="4100" name="Picture 4" descr="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181600"/>
            <a:ext cx="35242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3550" y="4495800"/>
            <a:ext cx="61912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2024 Boulevard Update</a:t>
            </a:r>
          </a:p>
          <a:p>
            <a:pPr lvl="1" eaLnBrk="1" hangingPunct="1"/>
            <a:r>
              <a:rPr lang="en-US" dirty="0" smtClean="0"/>
              <a:t>Maintenance and plantings</a:t>
            </a:r>
          </a:p>
          <a:p>
            <a:pPr eaLnBrk="1" hangingPunct="1"/>
            <a:r>
              <a:rPr lang="en-US" dirty="0" smtClean="0"/>
              <a:t>2025- 2026 Boulevard Project</a:t>
            </a:r>
          </a:p>
          <a:p>
            <a:pPr lvl="1" eaLnBrk="1" hangingPunct="1"/>
            <a:r>
              <a:rPr lang="en-US" dirty="0" smtClean="0"/>
              <a:t>Healthy and maintenance </a:t>
            </a:r>
          </a:p>
          <a:p>
            <a:pPr lvl="1" eaLnBrk="1" hangingPunct="1"/>
            <a:r>
              <a:rPr lang="en-US" dirty="0" smtClean="0"/>
              <a:t>Sign up sheet for plantings/removal of dead items</a:t>
            </a:r>
          </a:p>
          <a:p>
            <a:pPr eaLnBrk="1" hangingPunct="1"/>
            <a:r>
              <a:rPr lang="en-US" dirty="0" smtClean="0"/>
              <a:t>Lamp Post </a:t>
            </a:r>
            <a:r>
              <a:rPr lang="en-US" dirty="0" smtClean="0"/>
              <a:t>Bulbs</a:t>
            </a:r>
            <a:endParaRPr lang="en-US" dirty="0" smtClean="0"/>
          </a:p>
          <a:p>
            <a:pPr eaLnBrk="1" hangingPunct="1"/>
            <a:r>
              <a:rPr lang="en-US" dirty="0" smtClean="0"/>
              <a:t>Neighborly </a:t>
            </a:r>
            <a:r>
              <a:rPr lang="en-US" dirty="0" smtClean="0"/>
              <a:t>Courtesies</a:t>
            </a:r>
          </a:p>
          <a:p>
            <a:pPr lvl="1" eaLnBrk="1" hangingPunct="1"/>
            <a:r>
              <a:rPr lang="en-US" dirty="0" smtClean="0"/>
              <a:t>Please keep trashcans stored out of view</a:t>
            </a:r>
          </a:p>
          <a:p>
            <a:pPr lvl="1" eaLnBrk="1" hangingPunct="1"/>
            <a:r>
              <a:rPr lang="en-US" dirty="0" smtClean="0"/>
              <a:t>Please remove yard signs 2 weeks after election</a:t>
            </a:r>
          </a:p>
          <a:p>
            <a:pPr lvl="1" eaLnBrk="1" hangingPunct="1"/>
            <a:r>
              <a:rPr lang="en-US" dirty="0" smtClean="0"/>
              <a:t>Please remove Holiday lights by March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Township 748-1267; City 748-4343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  after business hours support 425-2525</a:t>
            </a:r>
          </a:p>
          <a:p>
            <a:pPr lvl="1" eaLnBrk="1" hangingPunct="1"/>
            <a:r>
              <a:rPr lang="en-US" dirty="0" smtClean="0"/>
              <a:t>Animal control, storm damage, street plow, road/curb maintenance</a:t>
            </a:r>
          </a:p>
          <a:p>
            <a:pPr eaLnBrk="1" hangingPunct="1"/>
            <a:r>
              <a:rPr lang="en-US" dirty="0" smtClean="0"/>
              <a:t>Dogs</a:t>
            </a:r>
          </a:p>
          <a:p>
            <a:pPr lvl="1" eaLnBrk="1" hangingPunct="1"/>
            <a:r>
              <a:rPr lang="en-US" dirty="0" smtClean="0"/>
              <a:t>Please use a leash</a:t>
            </a:r>
          </a:p>
          <a:p>
            <a:pPr lvl="1" eaLnBrk="1" hangingPunct="1"/>
            <a:r>
              <a:rPr lang="en-US" dirty="0" smtClean="0"/>
              <a:t>Please clean-up after your dog (including Blvd)</a:t>
            </a:r>
          </a:p>
          <a:p>
            <a:pPr lvl="1" eaLnBrk="1" hangingPunct="1"/>
            <a:r>
              <a:rPr lang="en-US" dirty="0" smtClean="0"/>
              <a:t>Contained in your yard</a:t>
            </a:r>
          </a:p>
          <a:p>
            <a:pPr lvl="2" eaLnBrk="1" hangingPunct="1"/>
            <a:r>
              <a:rPr lang="en-US" dirty="0" smtClean="0"/>
              <a:t>Respectful of walkers, joggers, children</a:t>
            </a:r>
          </a:p>
          <a:p>
            <a:pPr eaLnBrk="1" hangingPunct="1"/>
            <a:r>
              <a:rPr lang="en-US" dirty="0" smtClean="0"/>
              <a:t>P</a:t>
            </a:r>
            <a:r>
              <a:rPr lang="en-US" dirty="0" smtClean="0"/>
              <a:t>ropertyfraudalert.com/OHWARREN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Crime increase due to gang activity</a:t>
            </a:r>
          </a:p>
          <a:p>
            <a:pPr lvl="1" eaLnBrk="1" hangingPunct="1"/>
            <a:r>
              <a:rPr lang="en-US" dirty="0" smtClean="0"/>
              <a:t>Cars stolen/ransacked</a:t>
            </a:r>
          </a:p>
          <a:p>
            <a:pPr lvl="1" eaLnBrk="1" hangingPunct="1"/>
            <a:r>
              <a:rPr lang="en-US" dirty="0" smtClean="0"/>
              <a:t>Keep garage doors closed/ cars locked</a:t>
            </a:r>
          </a:p>
          <a:p>
            <a:pPr lvl="1" eaLnBrk="1" hangingPunct="1"/>
            <a:r>
              <a:rPr lang="en-US" dirty="0" smtClean="0"/>
              <a:t>Township daily early morning patrol</a:t>
            </a:r>
          </a:p>
          <a:p>
            <a:pPr eaLnBrk="1" hangingPunct="1"/>
            <a:r>
              <a:rPr lang="en-US" dirty="0" smtClean="0"/>
              <a:t>Solicitation (Opt out) </a:t>
            </a:r>
          </a:p>
          <a:p>
            <a:pPr lvl="1" eaLnBrk="1" hangingPunct="1"/>
            <a:r>
              <a:rPr lang="en-US" dirty="0" smtClean="0"/>
              <a:t>City Homeowners register with the City</a:t>
            </a:r>
          </a:p>
          <a:p>
            <a:pPr lvl="1" eaLnBrk="1" hangingPunct="1"/>
            <a:r>
              <a:rPr lang="en-US" dirty="0" smtClean="0"/>
              <a:t>No registration for the township</a:t>
            </a:r>
          </a:p>
          <a:p>
            <a:pPr lvl="1" eaLnBrk="1" hangingPunct="1"/>
            <a:r>
              <a:rPr lang="en-US" dirty="0" smtClean="0"/>
              <a:t>Request the solicitor to provide evidence of permit before engaging with solicitor</a:t>
            </a:r>
          </a:p>
          <a:p>
            <a:pPr lvl="1" eaLnBrk="1" hangingPunct="1"/>
            <a:r>
              <a:rPr lang="en-US" dirty="0" smtClean="0"/>
              <a:t>Political/ youth activities are exempt from permit 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9413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Voting a Director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Call for candidates/nominations</a:t>
            </a:r>
          </a:p>
          <a:p>
            <a:pPr lvl="1" eaLnBrk="1" hangingPunct="1"/>
            <a:r>
              <a:rPr lang="en-US" dirty="0" smtClean="0"/>
              <a:t>Annual election per the 2007 adopted By-Laws</a:t>
            </a:r>
          </a:p>
          <a:p>
            <a:pPr lvl="1" eaLnBrk="1" hangingPunct="1"/>
            <a:r>
              <a:rPr lang="en-US" dirty="0" smtClean="0"/>
              <a:t>3 year term</a:t>
            </a:r>
          </a:p>
          <a:p>
            <a:pPr eaLnBrk="1" hangingPunct="1"/>
            <a:r>
              <a:rPr lang="en-US" dirty="0" smtClean="0"/>
              <a:t>Introduction of candidates</a:t>
            </a:r>
          </a:p>
          <a:p>
            <a:pPr eaLnBrk="1" hangingPunct="1"/>
            <a:r>
              <a:rPr lang="en-US" dirty="0" smtClean="0"/>
              <a:t>Casting of ballots</a:t>
            </a:r>
          </a:p>
          <a:p>
            <a:pPr eaLnBrk="1" hangingPunct="1"/>
            <a:r>
              <a:rPr lang="en-US" dirty="0" smtClean="0"/>
              <a:t>Tally of Ballots</a:t>
            </a:r>
          </a:p>
          <a:p>
            <a:pPr eaLnBrk="1" hangingPunct="1"/>
            <a:r>
              <a:rPr lang="en-US" dirty="0" smtClean="0"/>
              <a:t>Election results</a:t>
            </a:r>
          </a:p>
          <a:p>
            <a:pPr eaLnBrk="1" hangingPunct="1"/>
            <a:r>
              <a:rPr lang="en-US" dirty="0" smtClean="0"/>
              <a:t>Neighborhood Social Hour</a:t>
            </a:r>
          </a:p>
          <a:p>
            <a:pPr lvl="1" eaLnBrk="1" hangingPunct="1"/>
            <a:r>
              <a:rPr lang="en-US" dirty="0" smtClean="0"/>
              <a:t>Crooked Handle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Adjourn</a:t>
            </a:r>
          </a:p>
        </p:txBody>
      </p:sp>
      <p:sp>
        <p:nvSpPr>
          <p:cNvPr id="15363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1433513" y="1914525"/>
            <a:ext cx="6276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Thank you for  attending.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720850" y="5029200"/>
            <a:ext cx="5137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Board of Directors:</a:t>
            </a:r>
          </a:p>
          <a:p>
            <a:pPr algn="ctr"/>
            <a:r>
              <a:rPr lang="en-US" dirty="0" smtClean="0"/>
              <a:t>Nathan Frankart, Michael Mills</a:t>
            </a:r>
          </a:p>
          <a:p>
            <a:pPr algn="ctr"/>
            <a:r>
              <a:rPr lang="en-US" dirty="0" smtClean="0"/>
              <a:t>Zachary Lawson</a:t>
            </a:r>
            <a:endParaRPr lang="en-US" dirty="0"/>
          </a:p>
        </p:txBody>
      </p:sp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4950" y="2590800"/>
            <a:ext cx="61912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to Order</a:t>
            </a:r>
          </a:p>
          <a:p>
            <a:r>
              <a:rPr lang="en-US" dirty="0" smtClean="0"/>
              <a:t>Proof of Notice</a:t>
            </a:r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Financial Report</a:t>
            </a:r>
          </a:p>
          <a:p>
            <a:r>
              <a:rPr lang="en-US" dirty="0" smtClean="0"/>
              <a:t>Neighborhood Update</a:t>
            </a:r>
          </a:p>
          <a:p>
            <a:r>
              <a:rPr lang="en-US" dirty="0" smtClean="0"/>
              <a:t>Voting for 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Call To Order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Attendance /Establishment of quorum</a:t>
            </a:r>
          </a:p>
          <a:p>
            <a:pPr eaLnBrk="1" hangingPunct="1"/>
            <a:r>
              <a:rPr lang="en-US" dirty="0" smtClean="0"/>
              <a:t>Proof of notice, </a:t>
            </a:r>
          </a:p>
          <a:p>
            <a:pPr lvl="1" eaLnBrk="1" hangingPunct="1"/>
            <a:r>
              <a:rPr lang="en-US" dirty="0" smtClean="0"/>
              <a:t>sent 2/13/25</a:t>
            </a: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000" dirty="0" smtClean="0">
                <a:ea typeface="+mn-ea"/>
                <a:cs typeface="+mn-cs"/>
              </a:rPr>
              <a:t>Introductions</a:t>
            </a:r>
            <a:r>
              <a:rPr lang="en-US" dirty="0" smtClean="0"/>
              <a:t> (Name, address, Years of residence)</a:t>
            </a:r>
          </a:p>
          <a:p>
            <a:pPr lvl="1" eaLnBrk="1" hangingPunct="1"/>
            <a:r>
              <a:rPr lang="en-US" dirty="0" smtClean="0"/>
              <a:t>Administrator</a:t>
            </a:r>
          </a:p>
          <a:p>
            <a:pPr lvl="1" eaLnBrk="1" hangingPunct="1"/>
            <a:r>
              <a:rPr lang="en-US" dirty="0" smtClean="0"/>
              <a:t>Directors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Financial Report – Account Balances</a:t>
            </a:r>
          </a:p>
        </p:txBody>
      </p:sp>
      <p:sp>
        <p:nvSpPr>
          <p:cNvPr id="7171" name="Rectangle 9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001000" cy="76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200" dirty="0" smtClean="0"/>
              <a:t>                                      </a:t>
            </a:r>
            <a:r>
              <a:rPr lang="en-US" sz="1600" b="1" dirty="0" smtClean="0"/>
              <a:t>WGHA Operating &amp; Reserves Balance Sheet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                                             As of 12/31/24 (Cash Basis)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800350"/>
            <a:ext cx="8942677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Financial Report - Budget</a:t>
            </a:r>
          </a:p>
        </p:txBody>
      </p:sp>
      <p:graphicFrame>
        <p:nvGraphicFramePr>
          <p:cNvPr id="1026" name="Object 1010"/>
          <p:cNvGraphicFramePr>
            <a:graphicFrameLocks noChangeAspect="1"/>
          </p:cNvGraphicFramePr>
          <p:nvPr>
            <p:ph idx="1"/>
          </p:nvPr>
        </p:nvGraphicFramePr>
        <p:xfrm>
          <a:off x="460375" y="1600200"/>
          <a:ext cx="158750" cy="177800"/>
        </p:xfrm>
        <a:graphic>
          <a:graphicData uri="http://schemas.openxmlformats.org/presentationml/2006/ole">
            <p:oleObj spid="_x0000_s1026" name="Chart" r:id="rId3" imgW="161838" imgH="180898" progId="MSGraph.Chart.8">
              <p:embed followColorScheme="full"/>
            </p:oleObj>
          </a:graphicData>
        </a:graphic>
      </p:graphicFrame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932136"/>
            <a:ext cx="4953000" cy="584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Annual Dues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eaLnBrk="1" hangingPunct="1"/>
            <a:r>
              <a:rPr lang="en-US" dirty="0" smtClean="0"/>
              <a:t>As of March 1</a:t>
            </a:r>
            <a:r>
              <a:rPr lang="en-US" baseline="30000" dirty="0" smtClean="0"/>
              <a:t>st</a:t>
            </a:r>
            <a:r>
              <a:rPr lang="en-US" dirty="0" smtClean="0"/>
              <a:t>  80% of homeowners paid</a:t>
            </a:r>
          </a:p>
          <a:p>
            <a:pPr lvl="1" eaLnBrk="1" hangingPunct="1"/>
            <a:r>
              <a:rPr lang="en-US" dirty="0" smtClean="0"/>
              <a:t>50 homes unpaid</a:t>
            </a:r>
          </a:p>
          <a:p>
            <a:pPr lvl="1" eaLnBrk="1" hangingPunct="1"/>
            <a:r>
              <a:rPr lang="en-US" dirty="0" smtClean="0"/>
              <a:t>3 homes have liens for multiple years in arrears</a:t>
            </a:r>
          </a:p>
          <a:p>
            <a:pPr eaLnBrk="1" hangingPunct="1"/>
            <a:r>
              <a:rPr lang="en-US" dirty="0" smtClean="0"/>
              <a:t>$20 on all accounts past due</a:t>
            </a:r>
          </a:p>
          <a:p>
            <a:pPr lvl="1" eaLnBrk="1" hangingPunct="1"/>
            <a:r>
              <a:rPr lang="en-US" dirty="0" smtClean="0"/>
              <a:t>Turned over to Attorney for collection</a:t>
            </a:r>
          </a:p>
          <a:p>
            <a:pPr eaLnBrk="1" hangingPunct="1"/>
            <a:r>
              <a:rPr lang="en-US" dirty="0" smtClean="0"/>
              <a:t>Payment arrangements are handled on a case by case basis</a:t>
            </a:r>
          </a:p>
          <a:p>
            <a:pPr lvl="1" eaLnBrk="1" hangingPunct="1"/>
            <a:r>
              <a:rPr lang="en-US" dirty="0" smtClean="0"/>
              <a:t>If unpaid, please contact the HOA to begin resolution process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Woodlandgreens.com</a:t>
            </a:r>
          </a:p>
          <a:p>
            <a:pPr lvl="1" eaLnBrk="1" hangingPunct="1"/>
            <a:r>
              <a:rPr lang="en-US" dirty="0" smtClean="0"/>
              <a:t>Meeting minutes posted (annual and monthly)</a:t>
            </a:r>
          </a:p>
          <a:p>
            <a:pPr lvl="1" eaLnBrk="1" hangingPunct="1"/>
            <a:r>
              <a:rPr lang="en-US" dirty="0" smtClean="0"/>
              <a:t>All WGHA docs (by-laws, applications, etc)</a:t>
            </a:r>
          </a:p>
          <a:p>
            <a:pPr eaLnBrk="1" hangingPunct="1"/>
            <a:r>
              <a:rPr lang="en-US" dirty="0" smtClean="0"/>
              <a:t>All Trailers/RV are stored in garage or off-site </a:t>
            </a:r>
          </a:p>
          <a:p>
            <a:pPr lvl="1" eaLnBrk="1" hangingPunct="1"/>
            <a:r>
              <a:rPr lang="en-US" dirty="0" smtClean="0"/>
              <a:t>Including but not limited to travel/cargo/mower /boat etc per Convents &amp; Restrictions</a:t>
            </a:r>
          </a:p>
          <a:p>
            <a:pPr eaLnBrk="1" hangingPunct="1"/>
            <a:r>
              <a:rPr lang="en-US" dirty="0" smtClean="0"/>
              <a:t>Woodland Greens Social Community</a:t>
            </a:r>
          </a:p>
          <a:p>
            <a:pPr lvl="1" eaLnBrk="1" hangingPunct="1"/>
            <a:r>
              <a:rPr lang="en-US" dirty="0" smtClean="0"/>
              <a:t>Facebook.com/groups/1498018103633258</a:t>
            </a:r>
          </a:p>
          <a:p>
            <a:pPr lvl="1" eaLnBrk="1" hangingPunct="1"/>
            <a:r>
              <a:rPr lang="en-US" dirty="0" smtClean="0"/>
              <a:t>Thanks to Kristen Fecke </a:t>
            </a:r>
          </a:p>
          <a:p>
            <a:pPr lvl="1" eaLnBrk="1" hangingPunct="1"/>
            <a:r>
              <a:rPr lang="en-US" dirty="0" smtClean="0"/>
              <a:t>Saturday May 31 2025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Neighborhood Update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7630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Speed limit is 25mph</a:t>
            </a:r>
          </a:p>
          <a:p>
            <a:pPr lvl="1" eaLnBrk="1" hangingPunct="1"/>
            <a:r>
              <a:rPr lang="en-US" dirty="0" smtClean="0"/>
              <a:t>Please remind your teenagers to slow down and be mindful of walkers/joggers</a:t>
            </a:r>
          </a:p>
          <a:p>
            <a:pPr eaLnBrk="1" hangingPunct="1"/>
            <a:r>
              <a:rPr lang="en-US" dirty="0" smtClean="0"/>
              <a:t>Architectural Standards</a:t>
            </a:r>
          </a:p>
          <a:p>
            <a:pPr lvl="1" eaLnBrk="1" hangingPunct="1"/>
            <a:r>
              <a:rPr lang="en-US" dirty="0" smtClean="0"/>
              <a:t>Protects home values and neighborhood integrity</a:t>
            </a:r>
          </a:p>
          <a:p>
            <a:pPr lvl="1" eaLnBrk="1" hangingPunct="1"/>
            <a:r>
              <a:rPr lang="en-US" dirty="0" smtClean="0"/>
              <a:t>New 2024; Guidelines published to website</a:t>
            </a:r>
          </a:p>
          <a:p>
            <a:pPr lvl="1" eaLnBrk="1" hangingPunct="1"/>
            <a:r>
              <a:rPr lang="en-US" dirty="0" smtClean="0"/>
              <a:t>Complete form with as much detail to expedite approval (Sheds, Additions, Fences, Pools)</a:t>
            </a:r>
          </a:p>
          <a:p>
            <a:pPr lvl="1" eaLnBrk="1" hangingPunct="1"/>
            <a:r>
              <a:rPr lang="en-US" dirty="0" smtClean="0"/>
              <a:t>Any changes during construction, new application</a:t>
            </a:r>
          </a:p>
          <a:p>
            <a:pPr lvl="1" eaLnBrk="1" hangingPunct="1"/>
            <a:r>
              <a:rPr lang="en-US" dirty="0" smtClean="0"/>
              <a:t>Thanks to Judy Burnett, Jason Anderson &amp; Dan King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Neighborhood Update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dirty="0" smtClean="0"/>
              <a:t>Fence (Survey highly recommended)</a:t>
            </a:r>
          </a:p>
          <a:p>
            <a:pPr lvl="1"/>
            <a:r>
              <a:rPr lang="en-US" dirty="0" smtClean="0"/>
              <a:t>Township involvement around safety concerns (swimming pools)</a:t>
            </a:r>
          </a:p>
          <a:p>
            <a:pPr lvl="1"/>
            <a:r>
              <a:rPr lang="en-US" dirty="0" smtClean="0"/>
              <a:t>Architectural Standards Committee approval of location, materials and construction</a:t>
            </a:r>
          </a:p>
          <a:p>
            <a:pPr lvl="1"/>
            <a:r>
              <a:rPr lang="en-US" dirty="0" smtClean="0"/>
              <a:t>Fence within 1ft of  property line requires written agreement between neighbors highlighting an agreed plan for maintenance, vegetation, financial responsibility in event of storm or useful life removal</a:t>
            </a:r>
          </a:p>
          <a:p>
            <a:pPr lvl="2"/>
            <a:r>
              <a:rPr lang="en-US" dirty="0" smtClean="0"/>
              <a:t>Fences with a 1ft or more setback does not require agreement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526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Edge</vt:lpstr>
      <vt:lpstr>Chart</vt:lpstr>
      <vt:lpstr>WGHA Annual Meeting</vt:lpstr>
      <vt:lpstr>Agenda</vt:lpstr>
      <vt:lpstr>Call To Order</vt:lpstr>
      <vt:lpstr>Financial Report – Account Balances</vt:lpstr>
      <vt:lpstr>Financial Report - Budget</vt:lpstr>
      <vt:lpstr>Annual Dues</vt:lpstr>
      <vt:lpstr>Neighborhood Update</vt:lpstr>
      <vt:lpstr>Neighborhood Update</vt:lpstr>
      <vt:lpstr>Neighborhood Update</vt:lpstr>
      <vt:lpstr>Neighborhood Update </vt:lpstr>
      <vt:lpstr>Neighborhood Update </vt:lpstr>
      <vt:lpstr>Neighborhood Update </vt:lpstr>
      <vt:lpstr>Voting a Director</vt:lpstr>
      <vt:lpstr>Adjourn</vt:lpstr>
    </vt:vector>
  </TitlesOfParts>
  <Company>BearingPoint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WGHA Annual Meeting</dc:title>
  <dc:creator>Michael T Mills</dc:creator>
  <cp:lastModifiedBy>q</cp:lastModifiedBy>
  <cp:revision>253</cp:revision>
  <dcterms:created xsi:type="dcterms:W3CDTF">2005-04-19T12:11:26Z</dcterms:created>
  <dcterms:modified xsi:type="dcterms:W3CDTF">2025-03-05T16:53:16Z</dcterms:modified>
</cp:coreProperties>
</file>